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3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sns\Desktop\sex-determination-genetics-8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52400"/>
            <a:ext cx="9208526" cy="701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sns\Desktop\sex-determination-genetics-9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8526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sns\Desktop\sex-determination-genetics-10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073106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sns\Desktop\sex-determination-genetics-13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073106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`</a:t>
            </a:r>
            <a:endParaRPr lang="en-US"/>
          </a:p>
        </p:txBody>
      </p:sp>
      <p:pic>
        <p:nvPicPr>
          <p:cNvPr id="5122" name="Picture 2" descr="C:\Users\sns\Desktop\sex-determination-genetics-14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8937687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</Words>
  <Application>Microsoft Office PowerPoint</Application>
  <PresentationFormat>On-screen Show (4:3)</PresentationFormat>
  <Paragraphs>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`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sns</dc:creator>
  <cp:lastModifiedBy>sns</cp:lastModifiedBy>
  <cp:revision>5</cp:revision>
  <dcterms:created xsi:type="dcterms:W3CDTF">2006-08-16T00:00:00Z</dcterms:created>
  <dcterms:modified xsi:type="dcterms:W3CDTF">2019-08-28T09:35:22Z</dcterms:modified>
</cp:coreProperties>
</file>